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87" r:id="rId4"/>
    <p:sldId id="288" r:id="rId5"/>
    <p:sldId id="289" r:id="rId6"/>
    <p:sldId id="290" r:id="rId7"/>
    <p:sldId id="291" r:id="rId8"/>
    <p:sldId id="292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3" autoAdjust="0"/>
    <p:restoredTop sz="94660"/>
  </p:normalViewPr>
  <p:slideViewPr>
    <p:cSldViewPr>
      <p:cViewPr varScale="1">
        <p:scale>
          <a:sx n="108" d="100"/>
          <a:sy n="108" d="100"/>
        </p:scale>
        <p:origin x="1716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6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3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9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35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8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8304" y="5733256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 및 제작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김진재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7" y="2492896"/>
            <a:ext cx="3667125" cy="1657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01" y="2348880"/>
            <a:ext cx="2389765" cy="129614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C4AC3F6-9B0E-419F-AD9D-782B91B317D7}"/>
              </a:ext>
            </a:extLst>
          </p:cNvPr>
          <p:cNvGrpSpPr/>
          <p:nvPr/>
        </p:nvGrpSpPr>
        <p:grpSpPr>
          <a:xfrm>
            <a:off x="3419872" y="4365104"/>
            <a:ext cx="2418862" cy="614969"/>
            <a:chOff x="-59743" y="2695163"/>
            <a:chExt cx="2418862" cy="614969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-59743" y="2695163"/>
              <a:ext cx="24188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5738" y="2910022"/>
              <a:ext cx="2196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FGO AR CARD</a:t>
              </a:r>
              <a:endParaRPr lang="ko-KR" altLang="en-US" sz="2000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4AC3F6-9B0E-419F-AD9D-782B91B317D7}"/>
              </a:ext>
            </a:extLst>
          </p:cNvPr>
          <p:cNvGrpSpPr/>
          <p:nvPr/>
        </p:nvGrpSpPr>
        <p:grpSpPr>
          <a:xfrm>
            <a:off x="1755329" y="3717717"/>
            <a:ext cx="1368152" cy="460131"/>
            <a:chOff x="399073" y="2695163"/>
            <a:chExt cx="1368152" cy="460131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537990" y="2695163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9073" y="278596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FGO</a:t>
              </a:r>
              <a:r>
                <a:rPr lang="ko-KR" altLang="en-US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란</a:t>
              </a:r>
              <a:r>
                <a:rPr lang="en-US" altLang="ko-KR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?</a:t>
              </a:r>
              <a:endParaRPr lang="ko-KR" altLang="en-US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A608CE-AE3B-4C63-A892-9EF7350E4FBC}"/>
              </a:ext>
            </a:extLst>
          </p:cNvPr>
          <p:cNvSpPr txBox="1"/>
          <p:nvPr/>
        </p:nvSpPr>
        <p:spPr>
          <a:xfrm>
            <a:off x="1877009" y="2705491"/>
            <a:ext cx="123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6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37FACF-4156-45F0-A9B9-4DC653440CD6}"/>
              </a:ext>
            </a:extLst>
          </p:cNvPr>
          <p:cNvGrpSpPr/>
          <p:nvPr/>
        </p:nvGrpSpPr>
        <p:grpSpPr>
          <a:xfrm>
            <a:off x="3006254" y="3717713"/>
            <a:ext cx="1656184" cy="463927"/>
            <a:chOff x="1943708" y="2708920"/>
            <a:chExt cx="1656184" cy="463927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195736" y="2708920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943708" y="2803515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smtClean="0">
                  <a:solidFill>
                    <a:schemeClr val="bg1"/>
                  </a:solidFill>
                  <a:latin typeface="+mj-ea"/>
                </a:rPr>
                <a:t>아이디어</a:t>
              </a:r>
              <a:endParaRPr lang="ko-KR" altLang="en-US" b="1" spc="-15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91C20D3-894C-474F-84E4-FB35091E1EAC}"/>
              </a:ext>
            </a:extLst>
          </p:cNvPr>
          <p:cNvSpPr txBox="1"/>
          <p:nvPr/>
        </p:nvSpPr>
        <p:spPr>
          <a:xfrm>
            <a:off x="3226442" y="2709636"/>
            <a:ext cx="123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6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34986B-C354-48BF-9447-C493167BDF3A}"/>
              </a:ext>
            </a:extLst>
          </p:cNvPr>
          <p:cNvGrpSpPr/>
          <p:nvPr/>
        </p:nvGrpSpPr>
        <p:grpSpPr>
          <a:xfrm>
            <a:off x="4431581" y="3718205"/>
            <a:ext cx="1656184" cy="467227"/>
            <a:chOff x="3651720" y="2711301"/>
            <a:chExt cx="1656184" cy="467227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923928" y="2711301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651720" y="2809196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err="1" smtClean="0">
                  <a:solidFill>
                    <a:schemeClr val="bg1"/>
                  </a:solidFill>
                  <a:latin typeface="+mj-ea"/>
                </a:rPr>
                <a:t>구현방법</a:t>
              </a:r>
              <a:endParaRPr lang="en-US" altLang="ko-KR" b="1" spc="-15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FB4FE52-8D05-4BF5-907C-CACF1C41E459}"/>
              </a:ext>
            </a:extLst>
          </p:cNvPr>
          <p:cNvSpPr txBox="1"/>
          <p:nvPr/>
        </p:nvSpPr>
        <p:spPr>
          <a:xfrm>
            <a:off x="4642162" y="2693120"/>
            <a:ext cx="123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6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D9CAD70-24EA-48B3-B027-74C33757F5F4}"/>
              </a:ext>
            </a:extLst>
          </p:cNvPr>
          <p:cNvGrpSpPr/>
          <p:nvPr/>
        </p:nvGrpSpPr>
        <p:grpSpPr>
          <a:xfrm>
            <a:off x="5796136" y="3717032"/>
            <a:ext cx="1872208" cy="467453"/>
            <a:chOff x="5292080" y="2736698"/>
            <a:chExt cx="1872208" cy="467453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652120" y="2736698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292080" y="2834819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smtClean="0">
                  <a:solidFill>
                    <a:schemeClr val="bg1"/>
                  </a:solidFill>
                  <a:latin typeface="+mj-ea"/>
                </a:rPr>
                <a:t>결과물</a:t>
              </a:r>
              <a:endParaRPr lang="ko-KR" altLang="en-US" b="1" spc="-15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1B46F33-B1D2-45C8-8B3E-16F749058E71}"/>
              </a:ext>
            </a:extLst>
          </p:cNvPr>
          <p:cNvSpPr txBox="1"/>
          <p:nvPr/>
        </p:nvSpPr>
        <p:spPr>
          <a:xfrm>
            <a:off x="6119509" y="2693121"/>
            <a:ext cx="123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6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265" y="184574"/>
            <a:ext cx="1592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-150" dirty="0" smtClean="0">
                <a:solidFill>
                  <a:schemeClr val="bg1"/>
                </a:solidFill>
              </a:rPr>
              <a:t>1.FGO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란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?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40" y="1556792"/>
            <a:ext cx="5652120" cy="29673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5940" y="5163126"/>
            <a:ext cx="565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2017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년 넷마블이 서비스를 시작한 게임으로 동명의 시리즈</a:t>
            </a:r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Fate/stay night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를 원작으로 하는 모바일 게임 </a:t>
            </a:r>
            <a:endParaRPr lang="ko-KR" altLang="en-US" b="1" spc="-150" dirty="0">
              <a:solidFill>
                <a:srgbClr val="17375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265" y="184574"/>
            <a:ext cx="1592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-150" dirty="0" smtClean="0">
                <a:solidFill>
                  <a:schemeClr val="bg1"/>
                </a:solidFill>
              </a:rPr>
              <a:t>1.FGO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란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?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1908" y="1077411"/>
            <a:ext cx="4788175" cy="3664836"/>
            <a:chOff x="2551698" y="1440109"/>
            <a:chExt cx="4247758" cy="30348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760" y="1440109"/>
              <a:ext cx="782572" cy="13374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822" y="3137553"/>
              <a:ext cx="782572" cy="133740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884" y="2348880"/>
              <a:ext cx="782572" cy="133740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760" y="3126950"/>
              <a:ext cx="782572" cy="133740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822" y="1447083"/>
              <a:ext cx="782572" cy="133740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698" y="3137553"/>
              <a:ext cx="782572" cy="133740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698" y="1447083"/>
              <a:ext cx="782572" cy="1337404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745940" y="5168603"/>
            <a:ext cx="565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</a:rPr>
              <a:t>인게임에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서는 </a:t>
            </a:r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7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가지 클래스의 </a:t>
            </a:r>
            <a:r>
              <a:rPr lang="ko-KR" altLang="en-US" b="1" spc="-150" dirty="0" err="1" smtClean="0">
                <a:solidFill>
                  <a:srgbClr val="17375E"/>
                </a:solidFill>
                <a:latin typeface="+mj-ea"/>
                <a:ea typeface="+mj-ea"/>
              </a:rPr>
              <a:t>서번트라는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 특성을 지닌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카드 캐릭터들을 소환해</a:t>
            </a:r>
            <a:r>
              <a:rPr lang="en-US" altLang="ko-KR" b="1" spc="-150" dirty="0">
                <a:solidFill>
                  <a:srgbClr val="17375E"/>
                </a:solidFill>
                <a:latin typeface="+mj-ea"/>
                <a:ea typeface="+mj-ea"/>
              </a:rPr>
              <a:t> 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전투를 진행하게 된다</a:t>
            </a:r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.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 </a:t>
            </a:r>
            <a:endParaRPr lang="ko-KR" altLang="en-US" b="1" spc="-150" dirty="0">
              <a:solidFill>
                <a:srgbClr val="17375E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50191" y="2750589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smtClean="0">
                <a:solidFill>
                  <a:srgbClr val="17375E"/>
                </a:solidFill>
                <a:latin typeface="+mj-ea"/>
              </a:rPr>
              <a:t>세이버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3606699" y="2748553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err="1" smtClean="0">
                <a:solidFill>
                  <a:srgbClr val="17375E"/>
                </a:solidFill>
                <a:latin typeface="+mj-ea"/>
              </a:rPr>
              <a:t>아처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4914429" y="2748554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err="1" smtClean="0">
                <a:solidFill>
                  <a:srgbClr val="17375E"/>
                </a:solidFill>
                <a:latin typeface="+mj-ea"/>
              </a:rPr>
              <a:t>랜서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2229339" y="4779634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smtClean="0">
                <a:solidFill>
                  <a:srgbClr val="17375E"/>
                </a:solidFill>
                <a:latin typeface="+mj-ea"/>
              </a:rPr>
              <a:t>라이더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3526548" y="4801537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smtClean="0">
                <a:solidFill>
                  <a:srgbClr val="17375E"/>
                </a:solidFill>
                <a:latin typeface="+mj-ea"/>
              </a:rPr>
              <a:t>캐스터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4831403" y="4767740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smtClean="0">
                <a:solidFill>
                  <a:srgbClr val="17375E"/>
                </a:solidFill>
                <a:latin typeface="+mj-ea"/>
              </a:rPr>
              <a:t>어쌔신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135380" y="3785902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err="1" smtClean="0">
                <a:solidFill>
                  <a:srgbClr val="17375E"/>
                </a:solidFill>
                <a:latin typeface="+mj-ea"/>
              </a:rPr>
              <a:t>버서커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72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941739" y="1639193"/>
            <a:ext cx="3739033" cy="2900420"/>
            <a:chOff x="2551698" y="1440109"/>
            <a:chExt cx="4247758" cy="303484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760" y="1440109"/>
              <a:ext cx="782572" cy="1337404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822" y="3137553"/>
              <a:ext cx="782572" cy="133740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884" y="2348880"/>
              <a:ext cx="782572" cy="133740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760" y="3126950"/>
              <a:ext cx="782572" cy="1337404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822" y="1447083"/>
              <a:ext cx="782572" cy="1337404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698" y="3137553"/>
              <a:ext cx="782572" cy="1337404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698" y="1447083"/>
              <a:ext cx="782572" cy="1337404"/>
            </a:xfrm>
            <a:prstGeom prst="rect">
              <a:avLst/>
            </a:prstGeom>
          </p:spPr>
        </p:pic>
      </p:grp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265" y="184574"/>
            <a:ext cx="1592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-150" dirty="0" smtClean="0">
                <a:solidFill>
                  <a:schemeClr val="bg1"/>
                </a:solidFill>
              </a:rPr>
              <a:t>2.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아이디어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3726523" cy="372652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45940" y="5168603"/>
            <a:ext cx="565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인기 </a:t>
            </a:r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IP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를 활용한 예시와 같이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  <a:p>
            <a:pPr algn="ctr"/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FGO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로 </a:t>
            </a:r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AR CARD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를 만드는 것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455041" y="1386352"/>
            <a:ext cx="4320480" cy="3597977"/>
            <a:chOff x="4427984" y="1415199"/>
            <a:chExt cx="4320480" cy="3597977"/>
          </a:xfrm>
        </p:grpSpPr>
        <p:sp>
          <p:nvSpPr>
            <p:cNvPr id="19" name="직사각형 18"/>
            <p:cNvSpPr/>
            <p:nvPr/>
          </p:nvSpPr>
          <p:spPr>
            <a:xfrm>
              <a:off x="4427984" y="1415199"/>
              <a:ext cx="4320480" cy="359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1988840"/>
              <a:ext cx="3569970" cy="2149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27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265" y="184574"/>
            <a:ext cx="1592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-150" dirty="0" smtClean="0">
                <a:solidFill>
                  <a:schemeClr val="bg1"/>
                </a:solidFill>
              </a:rPr>
              <a:t>3.</a:t>
            </a:r>
            <a:r>
              <a:rPr lang="ko-KR" altLang="en-US" sz="2000" b="1" spc="-150" dirty="0" err="1" smtClean="0">
                <a:solidFill>
                  <a:schemeClr val="bg1"/>
                </a:solidFill>
              </a:rPr>
              <a:t>구현방법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 descr="Unite Seoul 2019] Ashely Alicea - 멀티플랫폼 AR을 위한 AR 파운데이션 - YouT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6" t="24487" r="2942" b="8314"/>
          <a:stretch/>
        </p:blipFill>
        <p:spPr bwMode="auto">
          <a:xfrm>
            <a:off x="1475655" y="1415199"/>
            <a:ext cx="6192689" cy="344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45940" y="5168603"/>
            <a:ext cx="565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rgbClr val="17375E"/>
                </a:solidFill>
                <a:latin typeface="+mj-ea"/>
                <a:ea typeface="+mj-ea"/>
              </a:rPr>
              <a:t>AR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파운데이션을 활용하여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카드와 함께 모델링을 불러오는 형태로 진행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83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265" y="184574"/>
            <a:ext cx="1592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-150" dirty="0" smtClean="0">
                <a:solidFill>
                  <a:schemeClr val="bg1"/>
                </a:solidFill>
              </a:rPr>
              <a:t>4.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결과물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5940" y="5168603"/>
            <a:ext cx="565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카드 위에 </a:t>
            </a:r>
            <a:r>
              <a:rPr lang="ko-KR" altLang="en-US" b="1" spc="-150" dirty="0" err="1" smtClean="0">
                <a:solidFill>
                  <a:srgbClr val="17375E"/>
                </a:solidFill>
                <a:latin typeface="+mj-ea"/>
                <a:ea typeface="+mj-ea"/>
              </a:rPr>
              <a:t>서번트</a:t>
            </a:r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 모델링을 출력하여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spc="-150" dirty="0" smtClean="0">
                <a:solidFill>
                  <a:srgbClr val="17375E"/>
                </a:solidFill>
                <a:latin typeface="+mj-ea"/>
                <a:ea typeface="+mj-ea"/>
              </a:rPr>
              <a:t>짧은 음성 대사와 함께 나타나며 애니메이션을 구현 </a:t>
            </a:r>
            <a:endParaRPr lang="en-US" altLang="ko-KR" b="1" spc="-150" dirty="0" smtClean="0">
              <a:solidFill>
                <a:srgbClr val="17375E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4434" y="607998"/>
            <a:ext cx="2923123" cy="50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3908" y="5877272"/>
            <a:ext cx="1656184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7" y="2492896"/>
            <a:ext cx="3667125" cy="1657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01" y="2348880"/>
            <a:ext cx="2389765" cy="129614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C4AC3F6-9B0E-419F-AD9D-782B91B317D7}"/>
              </a:ext>
            </a:extLst>
          </p:cNvPr>
          <p:cNvGrpSpPr/>
          <p:nvPr/>
        </p:nvGrpSpPr>
        <p:grpSpPr>
          <a:xfrm>
            <a:off x="3419872" y="4365104"/>
            <a:ext cx="2418862" cy="614969"/>
            <a:chOff x="-59743" y="2695163"/>
            <a:chExt cx="2418862" cy="614969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-59743" y="2695163"/>
              <a:ext cx="24188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5738" y="2910022"/>
              <a:ext cx="2196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FGO AR CARD</a:t>
              </a:r>
              <a:endParaRPr lang="ko-KR" altLang="en-US" sz="2000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8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144</Words>
  <Application>Microsoft Office PowerPoint</Application>
  <PresentationFormat>화면 슬라이드 쇼(4:3)</PresentationFormat>
  <Paragraphs>56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HY헤드라인M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Ginger</cp:lastModifiedBy>
  <cp:revision>39</cp:revision>
  <dcterms:created xsi:type="dcterms:W3CDTF">2016-11-03T20:47:04Z</dcterms:created>
  <dcterms:modified xsi:type="dcterms:W3CDTF">2023-05-30T06:44:17Z</dcterms:modified>
</cp:coreProperties>
</file>